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6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77EC-FF8F-48BB-B5F9-1CDA07ADC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F679-7BC8-471F-87C0-24FF2C3D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D91B1-7F04-46D8-9DD0-A466E748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EF2B3-BB0B-4747-BEEB-B6056045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87BE-E138-4F76-AF1B-C5B435EF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8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CEAE-EEB5-45FF-9399-21FF0B58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B3FC9-2782-447D-AEDB-B84452213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39D8F-EF2F-499B-9C59-D6FC4584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F365-C5BF-48A4-AC17-E082DE5E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55D16-3DE0-48C0-AFE1-D407EB57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043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9A452-1707-4BE2-A140-BBDF19782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9F09C-E4F8-4EFA-8EA3-10C6D4DCF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D0802-AE14-4CAE-9F64-B34EEC7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1CD8F-89E0-4328-BA7A-2D59B76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6D9B6-EAA2-4EC3-B1FB-DA066D9B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344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8C7B-5FB5-4FFD-B162-85126E1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7AB2-A322-4974-B1A5-DEF91960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AD15-9EEC-49C0-8AE1-CFD4E162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E22A-8A5F-4453-AD74-55F190F5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DF3-B860-47AA-A35F-110D8831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105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16D6-C37F-44CC-A0A7-9397817E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15F3-EFAD-436D-94E4-267E7ACA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7D407-59C2-44CA-8C7A-6A964E6D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933E-2D6D-4240-9A68-D2A85711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4A25-4C17-4AF1-A9BB-A892B7FD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33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FAF0-091D-48C0-9475-6F0AE664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69A2-0620-4B7E-B737-D90C85E78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1A078-5E5A-4A67-8130-1E715AEF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A4032-905D-4FDF-B282-B256C82B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FE26A-31B8-446A-ABBB-B350DEF1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27094-D664-4DFF-8074-EE01B128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894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7F8A-10D0-4542-BAA7-E4710651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7357-C78C-42AE-B9FD-A9220FB9E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B36D8-F7EE-48F2-99C3-48B3B687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0F7C-FF5D-4158-92D4-BD93F723B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CE0D0-F1AE-467A-A3DB-95B041444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F87C3-CCEF-497F-9AFC-23371011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89732-189B-4ABD-BFCA-D086591E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DD773-E659-49F4-85FE-F5C4F99D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51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0AA2-F470-4D2E-9519-510CE9B7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04CDD-51D5-4A11-B2CE-59A500CE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5BCBB-37E9-4C61-B9FB-9959DC39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5079-E904-4564-BE38-AE049C2E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917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853F0-3235-484E-8F03-AFFE5678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5351B-FB6D-4752-AF2F-0AA346A5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90965-8ED5-44C8-8030-7F4EB49A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3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F875-B261-47D6-A51E-74B219F2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D183-B76B-48BE-B6E4-80AA44E7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826DE-D8BD-49C8-8C0C-44173CD28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F5BCA-387F-43DA-838E-24911894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E1E7C-1233-45D9-8A45-F3F0BEE6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01719-66EC-4A26-9D54-C1C9D194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030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DED4-A1AD-441F-9771-49B32442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289FE-32A8-44FC-BCB0-723378CC6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7E76F-9BDA-45FB-9B6B-9BE3DB71E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1F8F3-E236-4178-8717-D9FFB43B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5A9C9-0F24-4DFD-8A53-57E06F82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A3B1A-05A7-4E1B-9549-21958E6D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84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47D32-A38B-4368-AEE7-90D5B1AE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45A50-A86F-481F-9EDC-437D0470F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98702-4632-4348-87F5-F5885F125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6499-A942-4892-B65F-6DF9C55958BA}" type="datetimeFigureOut">
              <a:rPr lang="he-IL" smtClean="0"/>
              <a:t>י"ח/חשון/תשפ"א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378C-52DA-44A1-9C6D-A869BCA48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A854-9E64-4533-80ED-7FD7323B8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759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91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ramatic Background Images | 4,792+ Vectors &amp; Photos">
            <a:extLst>
              <a:ext uri="{FF2B5EF4-FFF2-40B4-BE49-F238E27FC236}">
                <a16:creationId xmlns:a16="http://schemas.microsoft.com/office/drawing/2014/main" id="{D15CD361-D019-4AE5-88C2-7C705EC72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D895C-8460-4E8E-91CA-F90F1B709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en-US" sz="13800" b="1" dirty="0" err="1">
                <a:solidFill>
                  <a:srgbClr val="FFFFFF"/>
                </a:solidFill>
              </a:rPr>
              <a:t>MakmAlert</a:t>
            </a:r>
            <a:endParaRPr lang="he-IL" sz="13800" b="1" dirty="0">
              <a:solidFill>
                <a:srgbClr val="FFFFFF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may contain: 1 person">
            <a:extLst>
              <a:ext uri="{FF2B5EF4-FFF2-40B4-BE49-F238E27FC236}">
                <a16:creationId xmlns:a16="http://schemas.microsoft.com/office/drawing/2014/main" id="{E0AAE398-7BC9-41C5-A244-08E81E7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" y="3081567"/>
            <a:ext cx="5257058" cy="34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E6D5ACAE-A0A5-4561-9F32-D1AEFE21CD24}"/>
              </a:ext>
            </a:extLst>
          </p:cNvPr>
          <p:cNvSpPr/>
          <p:nvPr/>
        </p:nvSpPr>
        <p:spPr>
          <a:xfrm>
            <a:off x="5383033" y="363567"/>
            <a:ext cx="6905162" cy="2346987"/>
          </a:xfrm>
          <a:prstGeom prst="cloudCallout">
            <a:avLst>
              <a:gd name="adj1" fmla="val -62748"/>
              <a:gd name="adj2" fmla="val 733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</a:rPr>
              <a:t>אני צריך להכניס היום </a:t>
            </a:r>
            <a:r>
              <a:rPr lang="en-US" sz="2800" dirty="0">
                <a:solidFill>
                  <a:schemeClr val="tx1"/>
                </a:solidFill>
              </a:rPr>
              <a:t>PR</a:t>
            </a:r>
            <a:r>
              <a:rPr lang="he-IL" sz="2800" dirty="0">
                <a:solidFill>
                  <a:schemeClr val="tx1"/>
                </a:solidFill>
              </a:rPr>
              <a:t> ענק! </a:t>
            </a:r>
          </a:p>
          <a:p>
            <a:pPr algn="ctr" rtl="1"/>
            <a:r>
              <a:rPr lang="he-IL" sz="2800" dirty="0">
                <a:solidFill>
                  <a:schemeClr val="tx1"/>
                </a:solidFill>
              </a:rPr>
              <a:t>איזה באסה... כמה טלפונים...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8E925C-3B80-49E7-A2D4-FC8051D2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00" y="1750365"/>
            <a:ext cx="1244689" cy="1920377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259D7E36-7363-4C30-8291-D90E384BB3B5}"/>
              </a:ext>
            </a:extLst>
          </p:cNvPr>
          <p:cNvSpPr/>
          <p:nvPr/>
        </p:nvSpPr>
        <p:spPr>
          <a:xfrm>
            <a:off x="5514918" y="238184"/>
            <a:ext cx="6416244" cy="2346987"/>
          </a:xfrm>
          <a:prstGeom prst="wedgeEllipseCallout">
            <a:avLst>
              <a:gd name="adj1" fmla="val -74569"/>
              <a:gd name="adj2" fmla="val 368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עידווווו בלי פסימיות </a:t>
            </a:r>
          </a:p>
          <a:p>
            <a:pPr algn="ctr"/>
            <a:r>
              <a:rPr lang="he-IL" sz="2800" b="1" dirty="0">
                <a:solidFill>
                  <a:schemeClr val="tx1"/>
                </a:solidFill>
              </a:rPr>
              <a:t>יש פיתרון!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4449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CEDC3-B230-444E-87EB-E8D3812A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0C503F-725C-42CD-B0CC-73A8AB4F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BC68B-5B61-4ECD-ACD2-41ABCD2F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99576A-7CDC-46A2-ABBF-125BB1B083F4}"/>
              </a:ext>
            </a:extLst>
          </p:cNvPr>
          <p:cNvSpPr/>
          <p:nvPr/>
        </p:nvSpPr>
        <p:spPr>
          <a:xfrm>
            <a:off x="1577703" y="590550"/>
            <a:ext cx="10174809" cy="5676900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30425D-6277-4456-A939-20DABF0F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89CA3B-F54A-400C-8A40-7AF1DB3CC70E}"/>
              </a:ext>
            </a:extLst>
          </p:cNvPr>
          <p:cNvGrpSpPr/>
          <p:nvPr/>
        </p:nvGrpSpPr>
        <p:grpSpPr>
          <a:xfrm>
            <a:off x="10531549" y="698189"/>
            <a:ext cx="1090613" cy="1042988"/>
            <a:chOff x="1395413" y="385762"/>
            <a:chExt cx="1090613" cy="10429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B9279-84AC-4FA4-B05E-2BDDE1EA144F}"/>
                </a:ext>
              </a:extLst>
            </p:cNvPr>
            <p:cNvSpPr/>
            <p:nvPr/>
          </p:nvSpPr>
          <p:spPr>
            <a:xfrm>
              <a:off x="1395413" y="385762"/>
              <a:ext cx="1090613" cy="10429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A6E9D451-F42C-4616-AFE9-DCEC9437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876" y="390525"/>
              <a:ext cx="642055" cy="990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79FA53-913B-4F26-A219-2446F8EE4BD2}"/>
              </a:ext>
            </a:extLst>
          </p:cNvPr>
          <p:cNvSpPr txBox="1"/>
          <p:nvPr/>
        </p:nvSpPr>
        <p:spPr>
          <a:xfrm>
            <a:off x="2840096" y="776924"/>
            <a:ext cx="76500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שלום עומר דיטל, </a:t>
            </a:r>
          </a:p>
          <a:p>
            <a:pPr algn="r"/>
            <a:r>
              <a:rPr lang="he-IL" sz="28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למי תרצה לשלוח התראה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A08B7-818A-482F-A364-989F928C06B8}"/>
              </a:ext>
            </a:extLst>
          </p:cNvPr>
          <p:cNvSpPr txBox="1"/>
          <p:nvPr/>
        </p:nvSpPr>
        <p:spPr>
          <a:xfrm>
            <a:off x="8998133" y="2043425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חברים שלי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9274-589A-47DF-880E-8DFE47D7285B}"/>
              </a:ext>
            </a:extLst>
          </p:cNvPr>
          <p:cNvSpPr txBox="1"/>
          <p:nvPr/>
        </p:nvSpPr>
        <p:spPr>
          <a:xfrm>
            <a:off x="4260166" y="1965279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קבוצות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85BFC7-B7A8-4F39-B34C-5B44D5913161}"/>
              </a:ext>
            </a:extLst>
          </p:cNvPr>
          <p:cNvSpPr/>
          <p:nvPr/>
        </p:nvSpPr>
        <p:spPr>
          <a:xfrm>
            <a:off x="812482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נגה לבן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A74766-33D8-48AB-BE34-FDF0DC70253B}"/>
              </a:ext>
            </a:extLst>
          </p:cNvPr>
          <p:cNvSpPr/>
          <p:nvPr/>
        </p:nvSpPr>
        <p:spPr>
          <a:xfrm>
            <a:off x="812482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עידן שוסטר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8EC-38BA-4AAF-9472-96CFA470C8BE}"/>
              </a:ext>
            </a:extLst>
          </p:cNvPr>
          <p:cNvSpPr/>
          <p:nvPr/>
        </p:nvSpPr>
        <p:spPr>
          <a:xfrm>
            <a:off x="8124825" y="3802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ספיר מועלם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409617-9883-4E3B-B2C3-89C83108E4B3}"/>
              </a:ext>
            </a:extLst>
          </p:cNvPr>
          <p:cNvSpPr/>
          <p:nvPr/>
        </p:nvSpPr>
        <p:spPr>
          <a:xfrm>
            <a:off x="8124825" y="3400572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אלעד אהרוני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D1F0D1-E8F6-4E24-9746-0F1ECB68E23B}"/>
              </a:ext>
            </a:extLst>
          </p:cNvPr>
          <p:cNvSpPr/>
          <p:nvPr/>
        </p:nvSpPr>
        <p:spPr>
          <a:xfrm>
            <a:off x="332421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בודקים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0E0F46-8D2C-460B-BA48-FE37EAA6B629}"/>
              </a:ext>
            </a:extLst>
          </p:cNvPr>
          <p:cNvSpPr/>
          <p:nvPr/>
        </p:nvSpPr>
        <p:spPr>
          <a:xfrm>
            <a:off x="332421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תוכניתניםםם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7DE61A-A340-4A55-BC1D-729FCF40F224}"/>
              </a:ext>
            </a:extLst>
          </p:cNvPr>
          <p:cNvSpPr/>
          <p:nvPr/>
        </p:nvSpPr>
        <p:spPr>
          <a:xfrm>
            <a:off x="3324215" y="3400572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פיאמים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FFBAFB-6BA8-4689-8667-529E3631BEA7}"/>
              </a:ext>
            </a:extLst>
          </p:cNvPr>
          <p:cNvSpPr/>
          <p:nvPr/>
        </p:nvSpPr>
        <p:spPr>
          <a:xfrm>
            <a:off x="8129588" y="4347905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B459C0-2537-4B6B-AB02-3ADC736C3690}"/>
              </a:ext>
            </a:extLst>
          </p:cNvPr>
          <p:cNvSpPr/>
          <p:nvPr/>
        </p:nvSpPr>
        <p:spPr>
          <a:xfrm>
            <a:off x="3326596" y="3871349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F521A-16AC-4B87-8E6C-B003A8CC56F0}"/>
              </a:ext>
            </a:extLst>
          </p:cNvPr>
          <p:cNvSpPr/>
          <p:nvPr/>
        </p:nvSpPr>
        <p:spPr>
          <a:xfrm>
            <a:off x="8191498" y="2619375"/>
            <a:ext cx="147640" cy="2314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A9F1A-976F-44ED-BAC8-3C2A99156E7A}"/>
              </a:ext>
            </a:extLst>
          </p:cNvPr>
          <p:cNvSpPr/>
          <p:nvPr/>
        </p:nvSpPr>
        <p:spPr>
          <a:xfrm>
            <a:off x="1704975" y="5424489"/>
            <a:ext cx="1619240" cy="67821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rgbClr val="FFC000"/>
                </a:solidFill>
              </a:rPr>
              <a:t>כפתור שליחת התראה </a:t>
            </a:r>
          </a:p>
        </p:txBody>
      </p:sp>
    </p:spTree>
    <p:extLst>
      <p:ext uri="{BB962C8B-B14F-4D97-AF65-F5344CB8AC3E}">
        <p14:creationId xmlns:p14="http://schemas.microsoft.com/office/powerpoint/2010/main" val="184785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BC68B-5B61-4ECD-ACD2-41ABCD2F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99576A-7CDC-46A2-ABBF-125BB1B083F4}"/>
              </a:ext>
            </a:extLst>
          </p:cNvPr>
          <p:cNvSpPr/>
          <p:nvPr/>
        </p:nvSpPr>
        <p:spPr>
          <a:xfrm>
            <a:off x="1577703" y="590550"/>
            <a:ext cx="10174809" cy="5676900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30425D-6277-4456-A939-20DABF0F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89CA3B-F54A-400C-8A40-7AF1DB3CC70E}"/>
              </a:ext>
            </a:extLst>
          </p:cNvPr>
          <p:cNvGrpSpPr/>
          <p:nvPr/>
        </p:nvGrpSpPr>
        <p:grpSpPr>
          <a:xfrm>
            <a:off x="10531549" y="698189"/>
            <a:ext cx="1090613" cy="1042988"/>
            <a:chOff x="1395413" y="385762"/>
            <a:chExt cx="1090613" cy="10429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B9279-84AC-4FA4-B05E-2BDDE1EA144F}"/>
                </a:ext>
              </a:extLst>
            </p:cNvPr>
            <p:cNvSpPr/>
            <p:nvPr/>
          </p:nvSpPr>
          <p:spPr>
            <a:xfrm>
              <a:off x="1395413" y="385762"/>
              <a:ext cx="1090613" cy="10429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A6E9D451-F42C-4616-AFE9-DCEC9437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876" y="390525"/>
              <a:ext cx="642055" cy="990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79FA53-913B-4F26-A219-2446F8EE4BD2}"/>
              </a:ext>
            </a:extLst>
          </p:cNvPr>
          <p:cNvSpPr txBox="1"/>
          <p:nvPr/>
        </p:nvSpPr>
        <p:spPr>
          <a:xfrm>
            <a:off x="6197460" y="962025"/>
            <a:ext cx="42862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שלום, עומר דיטל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A08B7-818A-482F-A364-989F928C06B8}"/>
              </a:ext>
            </a:extLst>
          </p:cNvPr>
          <p:cNvSpPr txBox="1"/>
          <p:nvPr/>
        </p:nvSpPr>
        <p:spPr>
          <a:xfrm>
            <a:off x="8998133" y="2043425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בחר התראה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85BFC7-B7A8-4F39-B34C-5B44D5913161}"/>
              </a:ext>
            </a:extLst>
          </p:cNvPr>
          <p:cNvSpPr/>
          <p:nvPr/>
        </p:nvSpPr>
        <p:spPr>
          <a:xfrm>
            <a:off x="812482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הכנסתי את ה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, אפשר לבדוק 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</a:t>
            </a:r>
            <a:endParaRPr lang="he-IL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A74766-33D8-48AB-BE34-FDF0DC70253B}"/>
              </a:ext>
            </a:extLst>
          </p:cNvPr>
          <p:cNvSpPr/>
          <p:nvPr/>
        </p:nvSpPr>
        <p:spPr>
          <a:xfrm>
            <a:off x="812482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תעברו לי על ה 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 דחוףףףףף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FFBAFB-6BA8-4689-8667-529E3631BEA7}"/>
              </a:ext>
            </a:extLst>
          </p:cNvPr>
          <p:cNvSpPr/>
          <p:nvPr/>
        </p:nvSpPr>
        <p:spPr>
          <a:xfrm>
            <a:off x="8129588" y="3450833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F521A-16AC-4B87-8E6C-B003A8CC56F0}"/>
              </a:ext>
            </a:extLst>
          </p:cNvPr>
          <p:cNvSpPr/>
          <p:nvPr/>
        </p:nvSpPr>
        <p:spPr>
          <a:xfrm>
            <a:off x="8191498" y="2619375"/>
            <a:ext cx="147640" cy="2314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A9F1A-976F-44ED-BAC8-3C2A99156E7A}"/>
              </a:ext>
            </a:extLst>
          </p:cNvPr>
          <p:cNvSpPr/>
          <p:nvPr/>
        </p:nvSpPr>
        <p:spPr>
          <a:xfrm>
            <a:off x="2384247" y="1741177"/>
            <a:ext cx="4521377" cy="36356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dirty="0">
                <a:solidFill>
                  <a:srgbClr val="FFC000"/>
                </a:solidFill>
              </a:rPr>
              <a:t>תפיץ את ההתראה</a:t>
            </a:r>
          </a:p>
        </p:txBody>
      </p:sp>
    </p:spTree>
    <p:extLst>
      <p:ext uri="{BB962C8B-B14F-4D97-AF65-F5344CB8AC3E}">
        <p14:creationId xmlns:p14="http://schemas.microsoft.com/office/powerpoint/2010/main" val="189291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CEDC3-B230-444E-87EB-E8D3812A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0C503F-725C-42CD-B0CC-73A8AB4F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46A1302-0F29-4B80-B777-4A4060AD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-93187"/>
            <a:ext cx="4362450" cy="6730637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882E784-1874-4463-8C51-ADE01B49377E}"/>
              </a:ext>
            </a:extLst>
          </p:cNvPr>
          <p:cNvSpPr/>
          <p:nvPr/>
        </p:nvSpPr>
        <p:spPr>
          <a:xfrm>
            <a:off x="6877050" y="309563"/>
            <a:ext cx="3681413" cy="1857375"/>
          </a:xfrm>
          <a:prstGeom prst="wedgeEllipseCallout">
            <a:avLst>
              <a:gd name="adj1" fmla="val -55762"/>
              <a:gd name="adj2" fmla="val 604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chemeClr val="tx1"/>
                </a:solidFill>
              </a:rPr>
              <a:t>יש לי התראה מ</a:t>
            </a:r>
            <a:r>
              <a:rPr lang="he-IL" b="1" dirty="0">
                <a:solidFill>
                  <a:schemeClr val="tx1"/>
                </a:solidFill>
              </a:rPr>
              <a:t>עומר דיטל:</a:t>
            </a:r>
          </a:p>
          <a:p>
            <a:pPr algn="ctr" rtl="1"/>
            <a:r>
              <a:rPr lang="he-IL" b="1" dirty="0">
                <a:solidFill>
                  <a:schemeClr val="tx1"/>
                </a:solidFill>
              </a:rPr>
              <a:t>"הכנסתי את ה</a:t>
            </a:r>
            <a:r>
              <a:rPr lang="en-US" b="1" dirty="0">
                <a:solidFill>
                  <a:schemeClr val="tx1"/>
                </a:solidFill>
              </a:rPr>
              <a:t>PR</a:t>
            </a:r>
            <a:r>
              <a:rPr lang="he-IL" b="1" dirty="0">
                <a:solidFill>
                  <a:schemeClr val="tx1"/>
                </a:solidFill>
              </a:rPr>
              <a:t>, אפשר לבדוק </a:t>
            </a:r>
            <a:r>
              <a:rPr lang="he-IL" b="1" dirty="0">
                <a:solidFill>
                  <a:schemeClr val="tx1"/>
                </a:solidFill>
                <a:sym typeface="Wingdings" panose="05000000000000000000" pitchFamily="2" charset="2"/>
              </a:rPr>
              <a:t>"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3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88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Arial</vt:lpstr>
      <vt:lpstr>Avenir Next LT Pro</vt:lpstr>
      <vt:lpstr>Calibri</vt:lpstr>
      <vt:lpstr>Calibri Light</vt:lpstr>
      <vt:lpstr>Office Theme</vt:lpstr>
      <vt:lpstr>MakmAlert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MakmAlert</dc:title>
  <dc:creator>ספיר מועלם</dc:creator>
  <cp:lastModifiedBy>ספיר מועלם</cp:lastModifiedBy>
  <cp:revision>4</cp:revision>
  <dcterms:created xsi:type="dcterms:W3CDTF">2020-11-05T13:08:00Z</dcterms:created>
  <dcterms:modified xsi:type="dcterms:W3CDTF">2020-11-05T13:31:06Z</dcterms:modified>
</cp:coreProperties>
</file>